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421" r:id="rId3"/>
    <p:sldId id="394" r:id="rId4"/>
    <p:sldId id="424" r:id="rId5"/>
    <p:sldId id="420" r:id="rId6"/>
    <p:sldId id="422" r:id="rId7"/>
    <p:sldId id="423" r:id="rId8"/>
    <p:sldId id="417" r:id="rId9"/>
    <p:sldId id="426" r:id="rId10"/>
    <p:sldId id="425" r:id="rId11"/>
    <p:sldId id="433" r:id="rId12"/>
    <p:sldId id="430" r:id="rId13"/>
    <p:sldId id="429" r:id="rId14"/>
    <p:sldId id="405" r:id="rId15"/>
    <p:sldId id="257" r:id="rId16"/>
    <p:sldId id="432" r:id="rId17"/>
    <p:sldId id="396" r:id="rId18"/>
    <p:sldId id="269" r:id="rId19"/>
    <p:sldId id="404" r:id="rId20"/>
    <p:sldId id="414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5"/>
    <a:srgbClr val="1470BE"/>
    <a:srgbClr val="EFEFEF"/>
    <a:srgbClr val="38D194"/>
    <a:srgbClr val="30A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509" autoAdjust="0"/>
  </p:normalViewPr>
  <p:slideViewPr>
    <p:cSldViewPr>
      <p:cViewPr>
        <p:scale>
          <a:sx n="33" d="100"/>
          <a:sy n="33" d="100"/>
        </p:scale>
        <p:origin x="654" y="75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7897B-B26F-4285-9E1B-D2F2B5399C01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1B752-AA72-46B6-8A5E-46DB3882D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0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B752-AA72-46B6-8A5E-46DB3882DF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7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B752-AA72-46B6-8A5E-46DB3882DF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6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B752-AA72-46B6-8A5E-46DB3882DF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B752-AA72-46B6-8A5E-46DB3882DF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6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B752-AA72-46B6-8A5E-46DB3882DF4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1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B752-AA72-46B6-8A5E-46DB3882DF4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63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1B752-AA72-46B6-8A5E-46DB3882DF4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2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6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0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9808C5-DA5F-4949-B875-AB1AE38C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67" y="683170"/>
            <a:ext cx="8610600" cy="6457950"/>
          </a:xfrm>
          <a:prstGeom prst="rect">
            <a:avLst/>
          </a:prstGeom>
        </p:spPr>
      </p:pic>
      <p:pic>
        <p:nvPicPr>
          <p:cNvPr id="19" name="Object 1">
            <a:extLst>
              <a:ext uri="{FF2B5EF4-FFF2-40B4-BE49-F238E27FC236}">
                <a16:creationId xmlns:a16="http://schemas.microsoft.com/office/drawing/2014/main" id="{030948A4-277A-4819-8FFE-0D9FA42BE2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3089" t="21625" r="13089" b="26477"/>
          <a:stretch/>
        </p:blipFill>
        <p:spPr>
          <a:xfrm>
            <a:off x="7841683" y="6438900"/>
            <a:ext cx="3186334" cy="1560849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4FDD4E89-553E-4010-96CD-F1691FE1E0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6079" y="7846612"/>
            <a:ext cx="6909934" cy="1077696"/>
          </a:xfrm>
          <a:prstGeom prst="rect">
            <a:avLst/>
          </a:prstGeom>
        </p:spPr>
      </p:pic>
      <p:pic>
        <p:nvPicPr>
          <p:cNvPr id="21" name="Object 3">
            <a:extLst>
              <a:ext uri="{FF2B5EF4-FFF2-40B4-BE49-F238E27FC236}">
                <a16:creationId xmlns:a16="http://schemas.microsoft.com/office/drawing/2014/main" id="{55670BB1-85E6-4B64-8594-5E8EBB07FB3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7051" y="8722168"/>
            <a:ext cx="3733333" cy="66666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BD2B08-B6BE-4B2D-8A8D-0AE7E08F795D}"/>
              </a:ext>
            </a:extLst>
          </p:cNvPr>
          <p:cNvSpPr/>
          <p:nvPr/>
        </p:nvSpPr>
        <p:spPr>
          <a:xfrm>
            <a:off x="0" y="1"/>
            <a:ext cx="9448800" cy="10287000"/>
          </a:xfrm>
          <a:prstGeom prst="rect">
            <a:avLst/>
          </a:prstGeom>
          <a:solidFill>
            <a:srgbClr val="1470BE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Object 1">
            <a:extLst>
              <a:ext uri="{FF2B5EF4-FFF2-40B4-BE49-F238E27FC236}">
                <a16:creationId xmlns:a16="http://schemas.microsoft.com/office/drawing/2014/main" id="{3D45DF3D-9F14-4C98-A8EF-4FAD3D7890E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8950" y="1187448"/>
            <a:ext cx="3124200" cy="476148"/>
          </a:xfrm>
          <a:prstGeom prst="rect">
            <a:avLst/>
          </a:prstGeom>
        </p:spPr>
      </p:pic>
      <p:pic>
        <p:nvPicPr>
          <p:cNvPr id="24" name="Object 2">
            <a:extLst>
              <a:ext uri="{FF2B5EF4-FFF2-40B4-BE49-F238E27FC236}">
                <a16:creationId xmlns:a16="http://schemas.microsoft.com/office/drawing/2014/main" id="{D7755266-150B-4103-9174-ECE426701C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10828" t="18816" r="23896" b="35277"/>
          <a:stretch/>
        </p:blipFill>
        <p:spPr>
          <a:xfrm>
            <a:off x="15139185" y="495300"/>
            <a:ext cx="1763730" cy="705492"/>
          </a:xfrm>
          <a:prstGeom prst="rect">
            <a:avLst/>
          </a:prstGeom>
        </p:spPr>
      </p:pic>
      <p:pic>
        <p:nvPicPr>
          <p:cNvPr id="25" name="Object 3">
            <a:extLst>
              <a:ext uri="{FF2B5EF4-FFF2-40B4-BE49-F238E27FC236}">
                <a16:creationId xmlns:a16="http://schemas.microsoft.com/office/drawing/2014/main" id="{50B06829-C46F-40E2-897D-2E0B9A4D6CD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40254" y="219110"/>
            <a:ext cx="2114286" cy="276190"/>
          </a:xfrm>
          <a:prstGeom prst="rect">
            <a:avLst/>
          </a:prstGeom>
        </p:spPr>
      </p:pic>
      <p:pic>
        <p:nvPicPr>
          <p:cNvPr id="26" name="Object 1">
            <a:extLst>
              <a:ext uri="{FF2B5EF4-FFF2-40B4-BE49-F238E27FC236}">
                <a16:creationId xmlns:a16="http://schemas.microsoft.com/office/drawing/2014/main" id="{EB6CEF32-61B4-4071-AB93-A334B23A3E0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17523" r="798" b="3729"/>
          <a:stretch/>
        </p:blipFill>
        <p:spPr>
          <a:xfrm>
            <a:off x="13955832" y="8951257"/>
            <a:ext cx="4130435" cy="107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818CBA-E4D8-433F-AB7C-A61C207D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" y="0"/>
            <a:ext cx="1826368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6C914783-00EB-4246-91BF-88147833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" y="0"/>
            <a:ext cx="1826368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272C8B-19A6-4935-ABB7-C93A43B9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642"/>
            <a:ext cx="18319955" cy="99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6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6DAF062F-6035-45D1-90FC-365339E3D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498"/>
            <a:ext cx="18284627" cy="103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AAA5C69-518E-474E-8F17-AC9ECBCA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52"/>
            <a:ext cx="18288000" cy="101376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A5433FC-4D81-45F7-9A98-7BDF22E1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33500"/>
            <a:ext cx="13704996" cy="81327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이(가) 표시된 사진&#10;&#10;자동 생성된 설명">
            <a:extLst>
              <a:ext uri="{FF2B5EF4-FFF2-40B4-BE49-F238E27FC236}">
                <a16:creationId xmlns:a16="http://schemas.microsoft.com/office/drawing/2014/main" id="{3AAB76C2-4169-47B1-8A12-589B55DA0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90500"/>
            <a:ext cx="8458200" cy="10295215"/>
          </a:xfrm>
          <a:prstGeom prst="rect">
            <a:avLst/>
          </a:prstGeom>
        </p:spPr>
      </p:pic>
      <p:pic>
        <p:nvPicPr>
          <p:cNvPr id="9" name="NH디지털혁신캠퍼스챌린지해커톤_시연영상(다치패)">
            <a:hlinkClick r:id="" action="ppaction://media"/>
            <a:extLst>
              <a:ext uri="{FF2B5EF4-FFF2-40B4-BE49-F238E27FC236}">
                <a16:creationId xmlns:a16="http://schemas.microsoft.com/office/drawing/2014/main" id="{BB42251E-C866-45BC-B520-A8C375FCF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737" t="13604" r="37627" b="16772"/>
          <a:stretch/>
        </p:blipFill>
        <p:spPr>
          <a:xfrm>
            <a:off x="7239000" y="1181100"/>
            <a:ext cx="4191000" cy="82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240FC6C1-3426-485B-B828-2C0B4B3F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19" y="0"/>
            <a:ext cx="17862828" cy="99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48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0AA3C5-DB3B-49A1-9DD1-185313C8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946162-8D51-4D66-97F2-BEC81B2C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8355375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6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AA7FEC-ADEB-458F-B3BA-A9104B06E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6664"/>
            <a:ext cx="18288000" cy="72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61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D946FB-86F6-4075-BA1D-D3184532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4476"/>
            <a:ext cx="18288000" cy="57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EB7DC7-6A6A-4F9D-BB0A-4BE0EDF4A9C1}"/>
              </a:ext>
            </a:extLst>
          </p:cNvPr>
          <p:cNvGrpSpPr/>
          <p:nvPr/>
        </p:nvGrpSpPr>
        <p:grpSpPr>
          <a:xfrm>
            <a:off x="1981200" y="2454315"/>
            <a:ext cx="14097000" cy="4656098"/>
            <a:chOff x="1981200" y="2454315"/>
            <a:chExt cx="14097000" cy="465609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98943B5-252D-456C-AAB0-0E82A42B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780" y="5143500"/>
              <a:ext cx="4409737" cy="1630045"/>
            </a:xfrm>
            <a:prstGeom prst="rect">
              <a:avLst/>
            </a:prstGeom>
          </p:spPr>
        </p:pic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1D22D40E-9357-4A10-9B95-BF0D25E18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1200" y="4819650"/>
              <a:ext cx="14097000" cy="2290763"/>
            </a:xfrm>
            <a:prstGeom prst="rect">
              <a:avLst/>
            </a:prstGeom>
          </p:spPr>
        </p:pic>
        <p:pic>
          <p:nvPicPr>
            <p:cNvPr id="12" name="Object 1">
              <a:extLst>
                <a:ext uri="{FF2B5EF4-FFF2-40B4-BE49-F238E27FC236}">
                  <a16:creationId xmlns:a16="http://schemas.microsoft.com/office/drawing/2014/main" id="{5EB60F49-647F-40DD-9CEA-5384DBE81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t="13818" r="35246" b="31033"/>
            <a:stretch/>
          </p:blipFill>
          <p:spPr>
            <a:xfrm>
              <a:off x="7162800" y="2454315"/>
              <a:ext cx="3048000" cy="2460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28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C1C174E8-2522-4A19-92E3-03CFBCDF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3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1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790D40-62C9-42AB-A874-C8B93DC7CE0A}"/>
              </a:ext>
            </a:extLst>
          </p:cNvPr>
          <p:cNvGrpSpPr/>
          <p:nvPr/>
        </p:nvGrpSpPr>
        <p:grpSpPr>
          <a:xfrm>
            <a:off x="9784065" y="1035772"/>
            <a:ext cx="3880548" cy="6088047"/>
            <a:chOff x="9144000" y="1790700"/>
            <a:chExt cx="4495800" cy="70104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823C6BF-A9A5-4072-89EC-BA75857B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1790700"/>
              <a:ext cx="4495800" cy="70104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2005C62-446B-471F-9667-103154898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2887" y="2705100"/>
              <a:ext cx="3581399" cy="54442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9FAD3C-EBF2-4ADB-974E-FD8E77392A11}"/>
              </a:ext>
            </a:extLst>
          </p:cNvPr>
          <p:cNvGrpSpPr/>
          <p:nvPr/>
        </p:nvGrpSpPr>
        <p:grpSpPr>
          <a:xfrm>
            <a:off x="13664613" y="1035772"/>
            <a:ext cx="3880548" cy="6088047"/>
            <a:chOff x="12311743" y="1485900"/>
            <a:chExt cx="4495800" cy="70104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49A241-746F-4EBD-A63C-F1024B21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1743" y="1485900"/>
              <a:ext cx="4495800" cy="70104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9C9F61C-D49D-4CC2-9B05-3B6705FC1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3287" y="2171700"/>
              <a:ext cx="3523342" cy="57912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7B15E95-374D-47FF-B4DB-FF0666C9FB2D}"/>
              </a:ext>
            </a:extLst>
          </p:cNvPr>
          <p:cNvGrpSpPr/>
          <p:nvPr/>
        </p:nvGrpSpPr>
        <p:grpSpPr>
          <a:xfrm>
            <a:off x="914400" y="1085591"/>
            <a:ext cx="3880548" cy="6088047"/>
            <a:chOff x="762659" y="1760353"/>
            <a:chExt cx="4057127" cy="653050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664F64E-BA7F-4322-AD73-991C2872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59" y="1760353"/>
              <a:ext cx="4057127" cy="653050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539F6BB-A696-414E-8606-A22949EE6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8673" y="2396369"/>
              <a:ext cx="3190725" cy="5394763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4AF56A-9D9D-4D0A-98E1-BA37FF5E472A}"/>
              </a:ext>
            </a:extLst>
          </p:cNvPr>
          <p:cNvGrpSpPr/>
          <p:nvPr/>
        </p:nvGrpSpPr>
        <p:grpSpPr>
          <a:xfrm>
            <a:off x="4695961" y="1104641"/>
            <a:ext cx="3880548" cy="6088047"/>
            <a:chOff x="4819786" y="1760353"/>
            <a:chExt cx="4057127" cy="653050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2181616-C294-49AE-B9E2-BE1E0BF0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786" y="1760353"/>
              <a:ext cx="4057127" cy="653050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ABBD6FB-9CD7-4191-9DE1-2DE0A99F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8043" y="2377318"/>
              <a:ext cx="3228482" cy="5394764"/>
            </a:xfrm>
            <a:prstGeom prst="rect">
              <a:avLst/>
            </a:prstGeom>
          </p:spPr>
        </p:pic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70B1E198-7598-4845-9302-E31647B6F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123819"/>
            <a:ext cx="18288000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C2BB772-D15B-4324-9B28-DF4A5F41D28D}"/>
              </a:ext>
            </a:extLst>
          </p:cNvPr>
          <p:cNvGrpSpPr/>
          <p:nvPr/>
        </p:nvGrpSpPr>
        <p:grpSpPr>
          <a:xfrm>
            <a:off x="2743200" y="2476500"/>
            <a:ext cx="13716000" cy="4541554"/>
            <a:chOff x="2743200" y="2476500"/>
            <a:chExt cx="13716000" cy="4541554"/>
          </a:xfrm>
        </p:grpSpPr>
        <p:pic>
          <p:nvPicPr>
            <p:cNvPr id="5" name="Object 1">
              <a:extLst>
                <a:ext uri="{FF2B5EF4-FFF2-40B4-BE49-F238E27FC236}">
                  <a16:creationId xmlns:a16="http://schemas.microsoft.com/office/drawing/2014/main" id="{71D9D225-D27F-4CF2-84D1-112723B0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800" y="2476500"/>
              <a:ext cx="6026531" cy="3126062"/>
            </a:xfrm>
            <a:prstGeom prst="rect">
              <a:avLst/>
            </a:prstGeom>
          </p:spPr>
        </p:pic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C9C8B24E-5B6A-45D8-B211-E962B4D29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3200" y="4686300"/>
              <a:ext cx="13716000" cy="21412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8C5756D-0EFD-4AAB-A111-7CF42307A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600" y="4533900"/>
              <a:ext cx="2907115" cy="2484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81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8D0327-92B0-4372-B72E-262B30EB3D39}"/>
              </a:ext>
            </a:extLst>
          </p:cNvPr>
          <p:cNvGrpSpPr/>
          <p:nvPr/>
        </p:nvGrpSpPr>
        <p:grpSpPr>
          <a:xfrm>
            <a:off x="1219200" y="800100"/>
            <a:ext cx="4381500" cy="7063902"/>
            <a:chOff x="1295400" y="1333500"/>
            <a:chExt cx="4057127" cy="653050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8AF7EEA-402D-4E63-8052-5BB8FEE8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1333500"/>
              <a:ext cx="4057127" cy="653050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FC0191-9415-458A-9A0F-F22828820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1471" b="15758"/>
            <a:stretch/>
          </p:blipFill>
          <p:spPr>
            <a:xfrm>
              <a:off x="1771650" y="1943100"/>
              <a:ext cx="3200400" cy="54102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02EA21-8BAA-4AA9-AFF8-4FA1EB70A81F}"/>
              </a:ext>
            </a:extLst>
          </p:cNvPr>
          <p:cNvGrpSpPr/>
          <p:nvPr/>
        </p:nvGrpSpPr>
        <p:grpSpPr>
          <a:xfrm>
            <a:off x="5600700" y="800100"/>
            <a:ext cx="4381500" cy="7063902"/>
            <a:chOff x="11539538" y="941394"/>
            <a:chExt cx="4381500" cy="706390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B543ED3-510D-4E41-9445-63DFB6C4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9538" y="941394"/>
              <a:ext cx="4381500" cy="706390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C8C79AE-3746-48B2-84C9-37BEEE68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77700" y="1573791"/>
              <a:ext cx="3429000" cy="5927603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2406AED-A0E6-433C-86DF-9C229B007C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78"/>
          <a:stretch/>
        </p:blipFill>
        <p:spPr>
          <a:xfrm>
            <a:off x="10744200" y="1257300"/>
            <a:ext cx="6907692" cy="542657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C758DD-948B-430E-B49B-AB91AE772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374" y="8415528"/>
            <a:ext cx="18288000" cy="18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C01B201E-7031-47A3-A41C-E07ACFA4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4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6AA25B-7C08-461F-992E-CA049133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38" y="-35642"/>
            <a:ext cx="16704488" cy="66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7</Words>
  <Application>Microsoft Office PowerPoint</Application>
  <PresentationFormat>사용자 지정</PresentationFormat>
  <Paragraphs>7</Paragraphs>
  <Slides>20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김신지</dc:creator>
  <cp:lastModifiedBy>김신지</cp:lastModifiedBy>
  <cp:revision>39</cp:revision>
  <dcterms:created xsi:type="dcterms:W3CDTF">2020-12-12T14:56:50Z</dcterms:created>
  <dcterms:modified xsi:type="dcterms:W3CDTF">2020-12-13T21:13:25Z</dcterms:modified>
</cp:coreProperties>
</file>